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E6C91B-866F-270F-1A7E-06E0596FB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ADF1884-0CFC-4B52-7883-E9AC1F327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C6E685-FAA1-B4C1-789B-3BC162BF1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EDC225-D52D-9742-E7AC-692BDE58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BBB450-1F8B-5A32-58B3-F28E5E2F1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79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244A9F-BF67-9021-AAE4-97708790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B6277B-9DCA-FC8C-B62B-D61D3F041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ECD2AF-66AC-E5F2-6E66-6CB8A744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48A20F-A7D4-6139-C0CC-CE59E905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9440CF-C263-8A11-CE50-9DECE355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71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0B8628F-E2ED-9B2D-2391-A580760036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2E617F4-CBD3-DEBF-9574-88073E50B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FC14D5-43D7-3002-AC91-C9600410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7E7897-A702-F309-EAED-00C556EE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C593A1-1A72-06D8-9BDA-E0F21ED4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240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9C8DE9-F7D0-21E6-4154-BE5093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2ED32D-7284-245F-21A1-A28DF54A9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DD7730-D0C3-D08C-6378-8F883DB19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6F3550-FD29-71B1-83F4-5260F126F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8C8EC3-5CBE-CA3F-0827-437B575A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11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090B73-F0E8-37D3-D81B-1D7F34168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DEF875-CE7E-5E60-A6D9-395775FA3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C56983-19D4-6552-7276-E565BB811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3FC0A6-7B61-76DE-3D74-A98344C56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4B6CD8-9EEA-7888-E001-126B749B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70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464266-546B-D58F-A943-422382E12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56E84-3452-3010-4969-1BE924A59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DE1173-A449-EC9E-146C-7DF937C47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02B1A8-2614-0AA2-16D7-1CBEC155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30F7C1-FE53-645D-A958-023CA7372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80AEFBC-4C9A-BA51-2205-BF8766D5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55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519459-9172-00DB-5182-EB12E867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1A128C5-3ECD-1C0F-843D-43ACD5E15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0E1F469-7201-3F51-ACDB-CF39B404A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B5CF5FE-4590-FA94-BA01-5CFB3FBE9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E1AA5F7-2FE3-3BFA-CCBC-30D84CED5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B5719D2-989D-58AA-6D8A-744797B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7DDF088-B3DE-3AD1-1BC3-6F1F55E5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9FBAC11-E317-E74F-CDC5-8427EDD9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57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A69359-2113-230D-E9FB-24CDADB2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46C800D-698C-A333-24B0-B9CFF7866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362323-6EEF-1E20-E859-9A7FD174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6DF65F-2CE9-6F7E-342A-446410D7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9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3DC8CBE-B574-4E87-CF04-1F80BD5EC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A9200BE-E342-2394-4B15-67D7269A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317FCB-DA56-FBE0-FDF0-5D476095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61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F1C97F-654C-1F4C-D9F8-F8FEAA866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6C5344-B966-6DA2-F24E-8DC5FF82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864DAD-24D3-44EC-A56C-F62922C7F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A17016-0A2F-B24F-ABDC-5654BE6D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FA7B32-CF65-F067-8663-8D7AD8915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73E0BB-A924-EA15-2A5D-754314C6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03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2FE0B4-3E91-3DA5-33AB-C9CCA5984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9274B54-5D3B-1C84-4AF5-598D1808C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792616-9E42-4024-0288-C2B90E543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398250-6E39-B781-E451-2AE55BF0E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0D60B1-F124-58D5-2784-D2FAFFC5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5FB717-0D89-2B27-3016-6C2869E4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68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8CBE2B7-1420-A56C-222E-45CC11B4D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B2DACF-663C-F7C3-3D9B-FA2467A29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D94B1D-ACBE-1A21-6CDA-EB7D3FB0D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2358E-EB62-4B91-9C06-7114AA3AE36D}" type="datetimeFigureOut">
              <a:rPr lang="it-IT" smtClean="0"/>
              <a:t>05/06/2026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378D08-9236-46AC-C12A-36B96C044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5A0CD9-EC34-4AC5-E347-290554E51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227D0-AFB0-409C-87DE-0407DAE54E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0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gonfialarete.com/2026/05/23/mondiali-2026-ultimatum-degli-stati-uniti-al-congo-isolamento-sanitario-obbligatorio-dopo-lallarme-ebola/" TargetMode="External"/><Relationship Id="rId7" Type="http://schemas.openxmlformats.org/officeDocument/2006/relationships/hyperlink" Target="https://imgbin.com/png/VP6sA4tV/algeria-national-football-team-algeria-national-under-20-football-team-argentina-national-football-team-fifa-world-cup-pn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hyperlink" Target="https://favpng.com/png_view/football-austria-national-football-team-coat-of-arms-of-austria-uefa-euro-2016-png/PWyn5yGQ" TargetMode="External"/><Relationship Id="rId5" Type="http://schemas.openxmlformats.org/officeDocument/2006/relationships/hyperlink" Target="https://fclogo.top/conmebol/assn/argentine-football-association-v2025" TargetMode="External"/><Relationship Id="rId10" Type="http://schemas.openxmlformats.org/officeDocument/2006/relationships/image" Target="../media/image5.jpg"/><Relationship Id="rId4" Type="http://schemas.openxmlformats.org/officeDocument/2006/relationships/image" Target="../media/image2.png"/><Relationship Id="rId9" Type="http://schemas.openxmlformats.org/officeDocument/2006/relationships/hyperlink" Target="https://it.wikipedia.org/wiki/Nazionale_maschile_di_calcio_della_Giordan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>
            <a:extLst>
              <a:ext uri="{FF2B5EF4-FFF2-40B4-BE49-F238E27FC236}">
                <a16:creationId xmlns:a16="http://schemas.microsoft.com/office/drawing/2014/main" id="{5378C862-11B0-3D94-B751-6C2D11DFB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69F76C3E-F23B-D0BB-FA09-AF2E3320DF71}"/>
              </a:ext>
            </a:extLst>
          </p:cNvPr>
          <p:cNvSpPr txBox="1"/>
          <p:nvPr/>
        </p:nvSpPr>
        <p:spPr>
          <a:xfrm>
            <a:off x="7240885" y="-75529"/>
            <a:ext cx="52602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9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it-IT" sz="60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Gruppo </a:t>
            </a:r>
            <a:r>
              <a:rPr lang="it-IT" sz="13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J</a:t>
            </a:r>
            <a:endParaRPr lang="it-IT" sz="9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5" name="Immagine 64">
            <a:extLst>
              <a:ext uri="{FF2B5EF4-FFF2-40B4-BE49-F238E27FC236}">
                <a16:creationId xmlns:a16="http://schemas.microsoft.com/office/drawing/2014/main" id="{F76B34AA-ED83-C1FA-E4F2-2268EF1BA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169929" y="1967679"/>
            <a:ext cx="3183194" cy="3183194"/>
          </a:xfrm>
          <a:prstGeom prst="rect">
            <a:avLst/>
          </a:prstGeom>
        </p:spPr>
      </p:pic>
      <p:pic>
        <p:nvPicPr>
          <p:cNvPr id="67" name="Immagine 66">
            <a:extLst>
              <a:ext uri="{FF2B5EF4-FFF2-40B4-BE49-F238E27FC236}">
                <a16:creationId xmlns:a16="http://schemas.microsoft.com/office/drawing/2014/main" id="{679F38B4-E37B-81C5-66A9-8B1FDBE6E2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032190" y="4330791"/>
            <a:ext cx="2144916" cy="2136077"/>
          </a:xfrm>
          <a:prstGeom prst="ellipse">
            <a:avLst/>
          </a:prstGeom>
        </p:spPr>
      </p:pic>
      <p:pic>
        <p:nvPicPr>
          <p:cNvPr id="71" name="Immagine 70">
            <a:extLst>
              <a:ext uri="{FF2B5EF4-FFF2-40B4-BE49-F238E27FC236}">
                <a16:creationId xmlns:a16="http://schemas.microsoft.com/office/drawing/2014/main" id="{F5978067-1F4F-4B72-338B-BF31A99E6A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401951" y="2285329"/>
            <a:ext cx="1929726" cy="2479405"/>
          </a:xfrm>
          <a:prstGeom prst="rect">
            <a:avLst/>
          </a:prstGeom>
        </p:spPr>
      </p:pic>
      <p:pic>
        <p:nvPicPr>
          <p:cNvPr id="69" name="Immagine 68">
            <a:extLst>
              <a:ext uri="{FF2B5EF4-FFF2-40B4-BE49-F238E27FC236}">
                <a16:creationId xmlns:a16="http://schemas.microsoft.com/office/drawing/2014/main" id="{ED467982-1AFB-7C1C-BD07-5B6E4F20CDF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rcRect l="23786" t="3167" r="22834" b="5809"/>
          <a:stretch>
            <a:fillRect/>
          </a:stretch>
        </p:blipFill>
        <p:spPr>
          <a:xfrm>
            <a:off x="9753491" y="3652831"/>
            <a:ext cx="2003221" cy="2499459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404002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centurione</dc:creator>
  <cp:lastModifiedBy>william centurione</cp:lastModifiedBy>
  <cp:revision>2</cp:revision>
  <dcterms:created xsi:type="dcterms:W3CDTF">2026-06-05T06:59:47Z</dcterms:created>
  <dcterms:modified xsi:type="dcterms:W3CDTF">2026-06-09T09:57:22Z</dcterms:modified>
</cp:coreProperties>
</file>